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E19"/>
    <a:srgbClr val="EBF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0"/>
    <p:restoredTop sz="94643"/>
  </p:normalViewPr>
  <p:slideViewPr>
    <p:cSldViewPr snapToGrid="0" snapToObjects="1">
      <p:cViewPr varScale="1">
        <p:scale>
          <a:sx n="126" d="100"/>
          <a:sy n="126" d="100"/>
        </p:scale>
        <p:origin x="192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D5DCE-0008-CA49-B3B4-61C5AF9E98AE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3E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740" y="2187890"/>
            <a:ext cx="8709978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5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NH Granite State Ambassador  </a:t>
            </a:r>
            <a:r>
              <a:rPr lang="en-US" sz="2850" dirty="0">
                <a:solidFill>
                  <a:schemeClr val="bg1"/>
                </a:solidFill>
              </a:rPr>
              <a:t>2-day Certification Training</a:t>
            </a:r>
          </a:p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r>
              <a:rPr lang="en-US" sz="225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April 29-30, </a:t>
            </a:r>
            <a:r>
              <a:rPr lang="en-US" sz="2250" dirty="0">
                <a:solidFill>
                  <a:schemeClr val="bg1"/>
                </a:solidFill>
              </a:rPr>
              <a:t>The Hotel Concord  </a:t>
            </a:r>
            <a:r>
              <a:rPr lang="en-US" sz="22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|  </a:t>
            </a:r>
            <a:r>
              <a:rPr lang="en-US" sz="225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May 20-21</a:t>
            </a:r>
            <a:r>
              <a:rPr lang="en-US" sz="2250" dirty="0">
                <a:solidFill>
                  <a:schemeClr val="bg1"/>
                </a:solidFill>
              </a:rPr>
              <a:t>, Morgan Franklin Fellowship, Goffstown</a:t>
            </a:r>
            <a:r>
              <a:rPr lang="en-US" sz="225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|</a:t>
            </a:r>
            <a:r>
              <a:rPr lang="en-US" sz="2250" dirty="0">
                <a:solidFill>
                  <a:schemeClr val="bg1"/>
                </a:solidFill>
              </a:rPr>
              <a:t> </a:t>
            </a:r>
            <a:r>
              <a:rPr lang="en-US" sz="225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June 3-4, </a:t>
            </a:r>
            <a:r>
              <a:rPr lang="en-US" sz="2250" dirty="0">
                <a:solidFill>
                  <a:schemeClr val="bg1"/>
                </a:solidFill>
              </a:rPr>
              <a:t>The Fitzwilliam Inn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/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27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Volunteer at Events, Welcome Centers &amp; Museums </a:t>
            </a:r>
            <a:r>
              <a:rPr lang="en-US" sz="27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Statewide</a:t>
            </a:r>
            <a:endParaRPr lang="en-US" sz="27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9580" y="4232947"/>
            <a:ext cx="872013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50" b="1" spc="225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NHG</a:t>
            </a:r>
            <a:r>
              <a:rPr lang="en-US" sz="4050" b="1" spc="225" dirty="0" err="1">
                <a:solidFill>
                  <a:schemeClr val="bg1"/>
                </a:solidFill>
              </a:rPr>
              <a:t>ranite</a:t>
            </a:r>
            <a:r>
              <a:rPr lang="en-US" sz="4050" b="1" spc="225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S</a:t>
            </a:r>
            <a:r>
              <a:rPr lang="en-US" sz="4050" b="1" spc="225" dirty="0" err="1">
                <a:solidFill>
                  <a:schemeClr val="bg1"/>
                </a:solidFill>
              </a:rPr>
              <a:t>tate</a:t>
            </a:r>
            <a:r>
              <a:rPr lang="en-US" sz="4050" b="1" spc="225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4050" b="1" spc="225" dirty="0" err="1">
                <a:solidFill>
                  <a:schemeClr val="bg1"/>
                </a:solidFill>
              </a:rPr>
              <a:t>mbassadors.org</a:t>
            </a:r>
            <a:endParaRPr lang="en-US" sz="4050" b="1" spc="225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786" y="237996"/>
            <a:ext cx="1974612" cy="1965153"/>
          </a:xfrm>
          <a:prstGeom prst="rect">
            <a:avLst/>
          </a:prstGeom>
        </p:spPr>
      </p:pic>
      <p:pic>
        <p:nvPicPr>
          <p:cNvPr id="1026" name="Picture 2" descr="H Granite State Ambassad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40" y="237996"/>
            <a:ext cx="6350000" cy="181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30</Words>
  <Application>Microsoft Macintosh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Kelly Bryer</dc:creator>
  <cp:keywords/>
  <dc:description/>
  <cp:lastModifiedBy>Kelly Bryer</cp:lastModifiedBy>
  <cp:revision>10</cp:revision>
  <dcterms:created xsi:type="dcterms:W3CDTF">2018-10-15T20:20:00Z</dcterms:created>
  <dcterms:modified xsi:type="dcterms:W3CDTF">2019-02-25T20:56:49Z</dcterms:modified>
  <cp:category/>
</cp:coreProperties>
</file>