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E19"/>
    <a:srgbClr val="EBF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5DCE-0008-CA49-B3B4-61C5AF9E98AE}" type="datetimeFigureOut">
              <a:rPr lang="en-US" smtClean="0"/>
              <a:t>5/20/20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B277-4BA5-514C-917C-1C2C39BD74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E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740" y="2027695"/>
            <a:ext cx="870997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5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NH Granite State Ambassador  </a:t>
            </a:r>
            <a:endParaRPr lang="en-US" sz="2850" dirty="0">
              <a:solidFill>
                <a:schemeClr val="bg1"/>
              </a:solidFill>
            </a:endParaRPr>
          </a:p>
          <a:p>
            <a:pPr algn="ctr"/>
            <a:r>
              <a:rPr lang="en-US" sz="2850" dirty="0">
                <a:solidFill>
                  <a:schemeClr val="bg1"/>
                </a:solidFill>
              </a:rPr>
              <a:t>Virtual Certification Training</a:t>
            </a:r>
          </a:p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n-US" sz="225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Meets online weekly July 14 – August 11, 2020</a:t>
            </a:r>
            <a:br>
              <a:rPr lang="en-US" sz="225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225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Much is pre-recorded – flexible schedule</a:t>
            </a:r>
            <a:endParaRPr lang="en-US" sz="2250" dirty="0">
              <a:solidFill>
                <a:schemeClr val="bg1"/>
              </a:solidFill>
            </a:endParaRPr>
          </a:p>
          <a:p>
            <a:pPr algn="ctr"/>
            <a:br>
              <a:rPr lang="en-US" sz="1200" dirty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Volunteer at Events, Welcome Centers &amp; Museums Statewide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580" y="4318188"/>
            <a:ext cx="872013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50" b="1" spc="225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NHG</a:t>
            </a:r>
            <a:r>
              <a:rPr lang="en-US" sz="4050" b="1" spc="225" dirty="0">
                <a:solidFill>
                  <a:schemeClr val="bg1"/>
                </a:solidFill>
              </a:rPr>
              <a:t>ranite</a:t>
            </a:r>
            <a:r>
              <a:rPr lang="en-US" sz="4050" b="1" spc="225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</a:t>
            </a:r>
            <a:r>
              <a:rPr lang="en-US" sz="4050" b="1" spc="225" dirty="0">
                <a:solidFill>
                  <a:schemeClr val="bg1"/>
                </a:solidFill>
              </a:rPr>
              <a:t>tate</a:t>
            </a:r>
            <a:r>
              <a:rPr lang="en-US" sz="4050" b="1" spc="225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4050" b="1" spc="225" dirty="0">
                <a:solidFill>
                  <a:schemeClr val="bg1"/>
                </a:solidFill>
              </a:rPr>
              <a:t>mbassadors.org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023" y="145721"/>
            <a:ext cx="1974612" cy="1965153"/>
          </a:xfrm>
          <a:prstGeom prst="rect">
            <a:avLst/>
          </a:prstGeom>
        </p:spPr>
      </p:pic>
      <p:pic>
        <p:nvPicPr>
          <p:cNvPr id="1026" name="Picture 2" descr="H Granite State Ambassad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40" y="237996"/>
            <a:ext cx="6350000" cy="181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37</Words>
  <Application>Microsoft Macintosh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Kelly Bryer</dc:creator>
  <cp:keywords/>
  <dc:description/>
  <cp:lastModifiedBy>surplus MAC</cp:lastModifiedBy>
  <cp:revision>14</cp:revision>
  <dcterms:created xsi:type="dcterms:W3CDTF">2018-10-15T20:20:00Z</dcterms:created>
  <dcterms:modified xsi:type="dcterms:W3CDTF">2020-05-20T19:29:08Z</dcterms:modified>
  <cp:category/>
</cp:coreProperties>
</file>